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3733" autoAdjust="0"/>
  </p:normalViewPr>
  <p:slideViewPr>
    <p:cSldViewPr snapToGrid="0" showGuides="1">
      <p:cViewPr varScale="1">
        <p:scale>
          <a:sx n="63" d="100"/>
          <a:sy n="63" d="100"/>
        </p:scale>
        <p:origin x="2712" y="77"/>
      </p:cViewPr>
      <p:guideLst>
        <p:guide orient="horz" pos="2903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DDE05-F045-4440-9E35-F5B63C2A57D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8F6E8-D541-494B-AF37-DED8E55A67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50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8F6E8-D541-494B-AF37-DED8E55A671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8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28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61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11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3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2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2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8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9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7D03-8329-43C9-98AB-F1D08D911D4E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80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4300" y="485022"/>
            <a:ext cx="6629400" cy="8544678"/>
          </a:xfrm>
          <a:prstGeom prst="rect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WordArt 30">
            <a:extLst>
              <a:ext uri="{FF2B5EF4-FFF2-40B4-BE49-F238E27FC236}">
                <a16:creationId xmlns:a16="http://schemas.microsoft.com/office/drawing/2014/main" id="{7D3630D9-5C63-4E60-A4DB-E7815B72C6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162330" y="4432435"/>
            <a:ext cx="8168049" cy="66929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lIns="78373" tIns="39187" rIns="78373" bIns="3918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ja-JP" altLang="en-US" sz="3600" b="1" kern="10" dirty="0">
                <a:ln w="127000">
                  <a:noFill/>
                  <a:round/>
                  <a:headEnd/>
                  <a:tailEnd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「危機管理庁」の設置表明だけで批判するメディアの害毒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E79E96F-7C66-4810-844D-18850A2692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14" y="52725"/>
            <a:ext cx="2476500" cy="38290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992056-DF78-42E3-B513-AFF57FC38C25}"/>
              </a:ext>
            </a:extLst>
          </p:cNvPr>
          <p:cNvSpPr txBox="1"/>
          <p:nvPr/>
        </p:nvSpPr>
        <p:spPr>
          <a:xfrm>
            <a:off x="2631199" y="618385"/>
            <a:ext cx="3262432" cy="20883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岸田首相が先ごろ、</a:t>
            </a:r>
            <a:r>
              <a:rPr lang="ja-JP" altLang="en-US" sz="1100" spc="5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感染症</a:t>
            </a:r>
            <a:endParaRPr lang="en-US" altLang="ja-JP" sz="1100" spc="5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危機への備えを強化するため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の「内閣感染症危機管理庁」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の設置を表明した。新型コロ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60" dirty="0">
                <a:latin typeface="游明朝" panose="02020400000000000000" pitchFamily="18" charset="-128"/>
                <a:ea typeface="游明朝" panose="02020400000000000000" pitchFamily="18" charset="-128"/>
              </a:rPr>
              <a:t>ナの終息が未だ不透明な中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で、今後の感染症対策を強化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70" dirty="0">
                <a:latin typeface="游明朝" panose="02020400000000000000" pitchFamily="18" charset="-128"/>
                <a:ea typeface="游明朝" panose="02020400000000000000" pitchFamily="18" charset="-128"/>
              </a:rPr>
              <a:t>するのが目的だが、まだス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タートもしていないうちから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「実効性不透明」と批判する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メディアもある。政府の政策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を批判し、国民をミスリード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するのが報道の役割と考える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メディアの存在は日本にと</a:t>
            </a:r>
            <a:r>
              <a:rPr lang="ja-JP" altLang="en-US" sz="1100" spc="70" dirty="0" err="1" smtClean="0">
                <a:latin typeface="游明朝" panose="02020400000000000000" pitchFamily="18" charset="-128"/>
                <a:ea typeface="游明朝" panose="02020400000000000000" pitchFamily="18" charset="-128"/>
              </a:rPr>
              <a:t>っ</a:t>
            </a: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て有害なだけだ。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100" spc="10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「内閣感染症危機管理庁」</a:t>
            </a:r>
            <a:endParaRPr lang="en-US" altLang="ja-JP" sz="1100" spc="10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endParaRPr lang="ja-JP" altLang="en-US" sz="1100" spc="8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3CAB2D-F35A-4983-B058-7EFF976E5C8B}"/>
              </a:ext>
            </a:extLst>
          </p:cNvPr>
          <p:cNvSpPr txBox="1"/>
          <p:nvPr/>
        </p:nvSpPr>
        <p:spPr>
          <a:xfrm>
            <a:off x="-66274" y="6892658"/>
            <a:ext cx="5955476" cy="2202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450"/>
              </a:lnSpc>
            </a:pPr>
            <a:r>
              <a:rPr lang="ja-JP" altLang="en-US" sz="1100" spc="6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する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職員が政府内にいるとは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信じがたいが、いるとすれば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よほど知的レベルの低い国家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公務員だ。そんな低レベルの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国家公務員が現実にいるとし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ても、問題なのはその愚考を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紹介することで危機管理庁を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批判したいという時事通信の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姿勢だ。</a:t>
            </a:r>
            <a:endParaRPr lang="en-US" altLang="ja-JP" sz="1100" spc="6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100" spc="6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危機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管理というものは</a:t>
            </a:r>
            <a:r>
              <a:rPr lang="ja-JP" altLang="en-US" sz="1100" spc="6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平時</a:t>
            </a:r>
            <a:endParaRPr lang="en-US" altLang="ja-JP" sz="1100" spc="6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の仕事が重要だ。例えば、自</a:t>
            </a:r>
          </a:p>
          <a:p>
            <a:pPr>
              <a:lnSpc>
                <a:spcPts val="1450"/>
              </a:lnSpc>
            </a:pP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衛隊も危機が発生した場合に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備えた組織だ。しかし、平時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だからこそ、その万が一に備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えて訓練をしている。感染症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対策も平時にこそ、危機事態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が発生した際の医療体制や人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員確保、ワクチンをはじめと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する医療物資の確保や物流な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どにつ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いて検討することが大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事なのではないか。「喉元過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ぎれば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熱さを忘れる」という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が、時事通信は新型コロナウ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イルス感染症が流行しだした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初期段階で、感染対策が手探</a:t>
            </a:r>
          </a:p>
          <a:p>
            <a:pPr>
              <a:lnSpc>
                <a:spcPts val="1450"/>
              </a:lnSpc>
            </a:pPr>
            <a:r>
              <a:rPr lang="ja-JP" altLang="en-US" sz="1100" spc="7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りに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ならざるを得なかったこ</a:t>
            </a:r>
          </a:p>
          <a:p>
            <a:pPr>
              <a:lnSpc>
                <a:spcPts val="1450"/>
              </a:lnSpc>
            </a:pPr>
            <a:r>
              <a:rPr lang="ja-JP" altLang="en-US" sz="1100" spc="11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とな</a:t>
            </a:r>
            <a:r>
              <a:rPr lang="ja-JP" altLang="en-US" sz="1100" spc="110" dirty="0">
                <a:latin typeface="游明朝" panose="02020400000000000000" pitchFamily="18" charset="-128"/>
                <a:ea typeface="游明朝" panose="02020400000000000000" pitchFamily="18" charset="-128"/>
              </a:rPr>
              <a:t>ど忘れさったのだろう。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そんなメディアは日本の社会</a:t>
            </a:r>
          </a:p>
          <a:p>
            <a:pPr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にとって有害でしかない。</a:t>
            </a:r>
            <a:endParaRPr lang="en-US" altLang="ja-JP" sz="1100" spc="6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1450"/>
              </a:lnSpc>
            </a:pPr>
            <a:endParaRPr lang="en-US" altLang="ja-JP" sz="1100" spc="6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C60041-3D7B-49C1-8CC4-4AF6A230F1EA}"/>
              </a:ext>
            </a:extLst>
          </p:cNvPr>
          <p:cNvSpPr txBox="1"/>
          <p:nvPr/>
        </p:nvSpPr>
        <p:spPr>
          <a:xfrm>
            <a:off x="-58701" y="4808420"/>
            <a:ext cx="5955476" cy="2202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が、根拠はどこにあるという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のか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。そして記事では「危機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管理庁は昨年９月の自民党総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裁選で首相が打ち出した</a:t>
            </a:r>
            <a:r>
              <a:rPr lang="en-US" altLang="ja-JP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健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康危機管理庁</a:t>
            </a:r>
            <a:r>
              <a:rPr lang="en-US" altLang="ja-JP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が土台だ。し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かし、政府内では</a:t>
            </a:r>
            <a:r>
              <a:rPr lang="en-US" altLang="ja-JP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平時に仕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事のない役所</a:t>
            </a:r>
            <a:r>
              <a:rPr lang="en-US" altLang="ja-JP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』『</a:t>
            </a:r>
            <a:r>
              <a:rPr lang="ja-JP" altLang="en-US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非現実的</a:t>
            </a:r>
            <a:r>
              <a:rPr lang="en-US" altLang="ja-JP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などと評判が悪く、首相も政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権発足後は封印。</a:t>
            </a:r>
            <a:r>
              <a:rPr lang="en-US" altLang="ja-JP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12</a:t>
            </a:r>
            <a:r>
              <a:rPr lang="ja-JP" altLang="en-US" sz="1100" spc="100" dirty="0">
                <a:latin typeface="游明朝" panose="02020400000000000000" pitchFamily="18" charset="-128"/>
                <a:ea typeface="游明朝" panose="02020400000000000000" pitchFamily="18" charset="-128"/>
              </a:rPr>
              <a:t>月の所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信表明演説では</a:t>
            </a:r>
            <a:r>
              <a:rPr lang="en-US" altLang="ja-JP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来年６月</a:t>
            </a:r>
            <a:r>
              <a:rPr lang="ja-JP" altLang="en-US" sz="1100" spc="6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ま</a:t>
            </a:r>
            <a:endParaRPr lang="ja-JP" altLang="en-US" sz="1100" spc="6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でに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司令塔機能強化策を取り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まとめる</a:t>
            </a:r>
            <a:r>
              <a:rPr lang="en-US" altLang="ja-JP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とトーンダウンし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た」などと指摘している。所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信表明演説で「来年６月まで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に司令塔機能強化策を取り</a:t>
            </a:r>
            <a:r>
              <a:rPr lang="ja-JP" altLang="en-US" sz="1100" spc="6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ま</a:t>
            </a:r>
            <a:endParaRPr lang="ja-JP" altLang="en-US" sz="1100" spc="6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とめる」との発言がまさに今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回、具体策として表明された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わけで、</a:t>
            </a:r>
            <a:r>
              <a:rPr lang="en-US" altLang="ja-JP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〝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トーンダウン</a:t>
            </a:r>
            <a:r>
              <a:rPr lang="en-US" altLang="ja-JP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〟</a:t>
            </a: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で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60" dirty="0">
                <a:latin typeface="游明朝" panose="02020400000000000000" pitchFamily="18" charset="-128"/>
                <a:ea typeface="游明朝" panose="02020400000000000000" pitchFamily="18" charset="-128"/>
              </a:rPr>
              <a:t>もなんでもなかったわけだ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が、それを「トーンダウンし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た」と書くのは、よほど物事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の理解力も観察力もない証拠</a:t>
            </a:r>
          </a:p>
          <a:p>
            <a:pPr lvl="0">
              <a:lnSpc>
                <a:spcPts val="1450"/>
              </a:lnSpc>
            </a:pPr>
            <a:r>
              <a:rPr lang="ja-JP" altLang="en-US" sz="1100" spc="110" dirty="0">
                <a:latin typeface="游明朝" panose="02020400000000000000" pitchFamily="18" charset="-128"/>
                <a:ea typeface="游明朝" panose="02020400000000000000" pitchFamily="18" charset="-128"/>
              </a:rPr>
              <a:t>だろう。それは措くとして、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latin typeface="游明朝" panose="02020400000000000000" pitchFamily="18" charset="-128"/>
                <a:ea typeface="游明朝" panose="02020400000000000000" pitchFamily="18" charset="-128"/>
              </a:rPr>
              <a:t>驚くべきことは「政府内では</a:t>
            </a:r>
          </a:p>
          <a:p>
            <a:pPr lvl="0" algn="just">
              <a:lnSpc>
                <a:spcPts val="1450"/>
              </a:lnSpc>
            </a:pPr>
            <a:r>
              <a:rPr lang="en-US" altLang="ja-JP" sz="1100" spc="210" dirty="0"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210" dirty="0">
                <a:latin typeface="游明朝" panose="02020400000000000000" pitchFamily="18" charset="-128"/>
                <a:ea typeface="游明朝" panose="02020400000000000000" pitchFamily="18" charset="-128"/>
              </a:rPr>
              <a:t>平時に仕事のない役所</a:t>
            </a:r>
            <a:r>
              <a:rPr lang="en-US" altLang="ja-JP" sz="1100" spc="2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</a:p>
          <a:p>
            <a:pPr lvl="0">
              <a:lnSpc>
                <a:spcPts val="1450"/>
              </a:lnSpc>
            </a:pPr>
            <a:r>
              <a:rPr lang="en-US" altLang="ja-JP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非現実的</a:t>
            </a:r>
            <a:r>
              <a:rPr lang="en-US" altLang="ja-JP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などと評判が悪</a:t>
            </a:r>
          </a:p>
          <a:p>
            <a:pPr lvl="0">
              <a:lnSpc>
                <a:spcPts val="1450"/>
              </a:lnSpc>
            </a:pPr>
            <a:r>
              <a:rPr lang="ja-JP" altLang="en-US" sz="1100" spc="1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く」などと書いていること</a:t>
            </a:r>
          </a:p>
          <a:p>
            <a:pPr lvl="0">
              <a:lnSpc>
                <a:spcPts val="1450"/>
              </a:lnSpc>
            </a:pP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だ。危機管理庁について「平</a:t>
            </a:r>
          </a:p>
          <a:p>
            <a:pPr lvl="0">
              <a:lnSpc>
                <a:spcPts val="1450"/>
              </a:lnSpc>
            </a:pP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時に仕事がない役所」と断定</a:t>
            </a:r>
          </a:p>
          <a:p>
            <a:pPr lvl="0" algn="just">
              <a:lnSpc>
                <a:spcPts val="1450"/>
              </a:lnSpc>
            </a:pPr>
            <a:endParaRPr lang="en-US" altLang="ja-JP" sz="1100" spc="21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8301F1-7769-42AB-B772-5975684B00C1}"/>
              </a:ext>
            </a:extLst>
          </p:cNvPr>
          <p:cNvSpPr txBox="1"/>
          <p:nvPr/>
        </p:nvSpPr>
        <p:spPr>
          <a:xfrm>
            <a:off x="-63849" y="2706659"/>
            <a:ext cx="5955476" cy="2152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100" spc="12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設置は、</a:t>
            </a:r>
            <a:r>
              <a:rPr lang="en-US" altLang="ja-JP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15</a:t>
            </a:r>
            <a:r>
              <a:rPr lang="ja-JP" altLang="en-US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日の記者会見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8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で岸田首相が正式に表明し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た。首相は今後の感染症対策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について「地域の拠点病院に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（法的根拠のある）協定締結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義務を課すなど、平時から必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要な医療提供体制を確保し、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有事にこれが確実に回ること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を担</a:t>
            </a: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保する。保健所や検査の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体制、ワクチン、医療物資の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8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確保なども強化する」と強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調。その上で「こうした枠組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みを迅速かつ効果的に</a:t>
            </a:r>
            <a:r>
              <a:rPr lang="ja-JP" altLang="en-US" sz="1100" spc="7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実行す</a:t>
            </a:r>
            <a:endParaRPr lang="ja-JP" altLang="en-US" sz="1100" spc="7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るため、司令塔機能を</a:t>
            </a:r>
            <a:r>
              <a:rPr lang="ja-JP" altLang="en-US" sz="1100" spc="7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強化す</a:t>
            </a:r>
            <a:endParaRPr lang="ja-JP" altLang="en-US" sz="1100" spc="7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る。まず、内閣官房に新たに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内閣感染症危機管理庁を設置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し、企画立案・総合調整の機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能を強化、そして、一体化す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る」と述べている。この「内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閣感染症危機管理庁」の設置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について、時事通信は「岸田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2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首相公約で</a:t>
            </a:r>
            <a:r>
              <a:rPr lang="en-US" altLang="ja-JP" sz="1100" spc="2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1100" spc="2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帳尻合わせ</a:t>
            </a:r>
            <a:r>
              <a:rPr lang="en-US" altLang="ja-JP" sz="1100" spc="2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』 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危機管理庁、実効性不透明</a:t>
            </a:r>
            <a:r>
              <a:rPr lang="en-US" altLang="ja-JP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―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新型コロナ」との見出しの記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事を配信、「新たな感染症に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機動的に対応できるかは</a:t>
            </a:r>
            <a:r>
              <a:rPr lang="ja-JP" altLang="en-US" sz="1100" spc="7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見通</a:t>
            </a:r>
            <a:endParaRPr lang="en-US" altLang="ja-JP" sz="1100" spc="7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せない」と断じている。まだ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設置もされていないのに実効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8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性に疑問を投げかけている</a:t>
            </a:r>
          </a:p>
          <a:p>
            <a:pPr algn="just">
              <a:lnSpc>
                <a:spcPts val="1450"/>
              </a:lnSpc>
            </a:pPr>
            <a:endParaRPr lang="ja-JP" altLang="en-US" sz="1100" spc="7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/>
          <a:srcRect l="1936" r="6056"/>
          <a:stretch/>
        </p:blipFill>
        <p:spPr>
          <a:xfrm>
            <a:off x="321273" y="701742"/>
            <a:ext cx="2557848" cy="18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4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2343</TotalTime>
  <Words>532</Words>
  <Application>Microsoft Office PowerPoint</Application>
  <PresentationFormat>画面に合わせる (4:3)</PresentationFormat>
  <Paragraphs>104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s-iketani</dc:creator>
  <cp:lastModifiedBy>hiroshi.saito</cp:lastModifiedBy>
  <cp:revision>285</cp:revision>
  <cp:lastPrinted>2022-06-21T04:48:47Z</cp:lastPrinted>
  <dcterms:created xsi:type="dcterms:W3CDTF">2020-03-17T04:23:06Z</dcterms:created>
  <dcterms:modified xsi:type="dcterms:W3CDTF">2022-06-21T05:24:03Z</dcterms:modified>
</cp:coreProperties>
</file>